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s.lang-study.com/wp-content/uploads/YogaTreeJpe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ru/url?url=http://pravlife.org/content/pochemu-zdorove-ne-vazhno&amp;rct=j&amp;frm=1&amp;q=&amp;esrc=s&amp;sa=U&amp;ved=0ahUKEwiYiKHKuevXAhXEDpoKHbAxBWgQwW4IGjAC&amp;usg=AOvVaw21gYfcLAjZA0EPqjg06rK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segdazdorov.net/story/nikoti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Быть </a:t>
            </a: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здоровым модно</a:t>
            </a:r>
            <a:endParaRPr lang="ru-RU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31984" cy="1464472"/>
          </a:xfrm>
        </p:spPr>
        <p:txBody>
          <a:bodyPr/>
          <a:lstStyle/>
          <a:p>
            <a:r>
              <a:rPr lang="ru-RU" dirty="0" smtClean="0"/>
              <a:t>Номинация:</a:t>
            </a:r>
          </a:p>
          <a:p>
            <a:r>
              <a:rPr lang="ru-RU" dirty="0" smtClean="0"/>
              <a:t>«Почему я против!»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429264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Автор: </a:t>
            </a:r>
            <a:r>
              <a:rPr lang="ru-RU" sz="1600" dirty="0" err="1" smtClean="0"/>
              <a:t>Зотик</a:t>
            </a:r>
            <a:r>
              <a:rPr lang="ru-RU" sz="1600" dirty="0" smtClean="0"/>
              <a:t> Наталья Владимировна, программа профессиональной подготовки «Делопроизводитель»,</a:t>
            </a:r>
          </a:p>
          <a:p>
            <a:r>
              <a:rPr lang="ru-RU" sz="1600" dirty="0" smtClean="0"/>
              <a:t>Группа: Д-26, 10 класс,</a:t>
            </a:r>
            <a:endParaRPr lang="ru-RU" sz="1600" dirty="0"/>
          </a:p>
        </p:txBody>
      </p:sp>
    </p:spTree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Соблюдай здоровый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образ </a:t>
            </a:r>
            <a:r>
              <a:rPr lang="ru-RU" b="1" dirty="0" smtClean="0"/>
              <a:t>жизни!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Помни, что вредные привычки пагубно влияют на здоровье! </a:t>
            </a:r>
            <a:endParaRPr lang="ru-RU" sz="2000" b="1" i="1" dirty="0"/>
          </a:p>
        </p:txBody>
      </p:sp>
      <p:pic>
        <p:nvPicPr>
          <p:cNvPr id="23554" name="Picture 2" descr="https://tapoc.trbo.yandex.net/tapoc_secure_proxy/2beee5e12dd150d2a2104e4b70c858fe?url=http%3A%2F%2Fladysnews.ru%2Fwp-content%2Fuploads%2F1286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6058"/>
            <a:ext cx="5572164" cy="37287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apoc.trbo.yandex.net/tapoc_secure_proxy/198a7f1bdac7e6a1f2fda233ff490f80?url=http%3A%2F%2Fdistonie.net%2Fwp-content%2Fuploads%2F2013%2F08%2Flechenie-v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28868"/>
            <a:ext cx="4283221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Декада </a:t>
            </a:r>
            <a:r>
              <a:rPr lang="en-US" b="1" dirty="0" smtClean="0"/>
              <a:t>SOS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71744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Акция проходит на территории Мурманской области ежегодно с 1 по 10 декабря, начиная с 1998 года.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73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Девизом Декады на протяжении последних лет является </a:t>
            </a:r>
            <a:r>
              <a:rPr lang="ru-RU" dirty="0" err="1" smtClean="0"/>
              <a:t>слоган</a:t>
            </a:r>
            <a:r>
              <a:rPr lang="ru-RU" dirty="0" smtClean="0"/>
              <a:t> «Оставайся на линии жизни», который достаточно точно отражает саму суть профилактической работы по сохранению здоровья населения. </a:t>
            </a:r>
            <a:endParaRPr lang="ru-RU" dirty="0"/>
          </a:p>
        </p:txBody>
      </p:sp>
      <p:pic>
        <p:nvPicPr>
          <p:cNvPr id="1028" name="Picture 4" descr="https://tapoc.trbo.yandex.net/tapoc_secure_proxy/092c5e52ce3dc9eb76c982956996816a?url=http%3A%2F%2Ftasnews.ru%2Fwp-content%2Fuploads%2F2017%2F02%2Fzdorovie-768x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405947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Сделай правильный выбор!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Скажи нет вредным привычкам!</a:t>
            </a:r>
          </a:p>
          <a:p>
            <a:r>
              <a:rPr lang="ru-RU" sz="2000" dirty="0" smtClean="0"/>
              <a:t>Никто другой не принимает решений за тебя, и никто кроме тебя не может испортить твою жизнь, у тебя есть право на собственное решение и выбор. </a:t>
            </a:r>
          </a:p>
          <a:p>
            <a:r>
              <a:rPr lang="ru-RU" sz="2000" dirty="0" smtClean="0"/>
              <a:t>Решай сам!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«Нет, спасибо! Я хочу прожить свою жизнь без табака, алкоголя и наркотиков»</a:t>
            </a:r>
          </a:p>
          <a:p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5362" name="Picture 2" descr="https://tapoc.trbo.yandex.net/tapoc_secure_proxy/2d6bf2ac8c9c070a02cd9de19c40fc55?url=http%3A%2F%2Fyasamat.ru%2Fwp-content%2Fuploads%2F2017%2F05%2Frazvitie-psihologicheskogo-zdorov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3688022" cy="2391974"/>
          </a:xfrm>
          <a:prstGeom prst="rect">
            <a:avLst/>
          </a:prstGeom>
          <a:noFill/>
        </p:spPr>
      </p:pic>
      <p:pic>
        <p:nvPicPr>
          <p:cNvPr id="15366" name="Picture 6" descr="https://tapoc.trbo.yandex.net/tapoc_secure_proxy/563e31be9ab37b267d871519170b915a?url=http%3A%2F%2Finternat-barnaul.ru%2Fimages%2Fimage37697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3845">
            <a:off x="5093527" y="4400659"/>
            <a:ext cx="351366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2379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Почему нужно отказаться от вредных привычек?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75724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Алкоголь, наркотики, курение очень пагубно влияют на организм!</a:t>
            </a:r>
          </a:p>
          <a:p>
            <a:r>
              <a:rPr lang="ru-RU" dirty="0" smtClean="0"/>
              <a:t>КАКОЕ ВОЗДЕЙСТВИЕ НА ЧЕЛОВЕКА ОКАЗЫВАЕТ НАРКОТИК? Абсолютно все наркотики по своей природе являются ядами, поражающими все системы органов и тканей, но особенно центральную нервную систему, мозг, половую систему, печень и почки. Как правило, люди с самым крепким здоровьем при регулярном употреблении наркотиков живут не более десяти лет. Наркотик убивает самых сильных, умных и волевых людей. С ним справиться не может почти никто. </a:t>
            </a:r>
            <a:r>
              <a:rPr lang="ru-RU" b="1" dirty="0" smtClean="0"/>
              <a:t>Наркотики — это беда для здоровья!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здоровье">
            <a:hlinkClick r:id="rId2" tooltip="здоровь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5713" y="-4389438"/>
            <a:ext cx="2124075" cy="2381250"/>
          </a:xfrm>
          <a:prstGeom prst="rect">
            <a:avLst/>
          </a:prstGeom>
          <a:noFill/>
        </p:spPr>
      </p:pic>
      <p:pic>
        <p:nvPicPr>
          <p:cNvPr id="18436" name="Picture 4" descr="здоровье">
            <a:hlinkClick r:id="rId2" tooltip="здоровь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5713" y="-4389438"/>
            <a:ext cx="2124075" cy="2381250"/>
          </a:xfrm>
          <a:prstGeom prst="rect">
            <a:avLst/>
          </a:prstGeom>
          <a:noFill/>
        </p:spPr>
      </p:pic>
      <p:pic>
        <p:nvPicPr>
          <p:cNvPr id="18438" name="Picture 6" descr="здоровье">
            <a:hlinkClick r:id="rId2" tooltip="здоровь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5713" y="-4389438"/>
            <a:ext cx="2124075" cy="2381250"/>
          </a:xfrm>
          <a:prstGeom prst="rect">
            <a:avLst/>
          </a:prstGeom>
          <a:noFill/>
        </p:spPr>
      </p:pic>
      <p:pic>
        <p:nvPicPr>
          <p:cNvPr id="18440" name="Picture 8" descr="Картинки по запросу здоровь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929198"/>
            <a:ext cx="2312417" cy="15876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1472" y="428604"/>
            <a:ext cx="7429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Вред курения </a:t>
            </a:r>
          </a:p>
          <a:p>
            <a:r>
              <a:rPr lang="ru-RU" sz="2000" dirty="0" smtClean="0"/>
              <a:t>Курение оказывает влияние: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i="1" dirty="0" smtClean="0"/>
              <a:t>На </a:t>
            </a:r>
            <a:r>
              <a:rPr lang="ru-RU" i="1" dirty="0" smtClean="0"/>
              <a:t>пищеварительную систему</a:t>
            </a:r>
            <a:r>
              <a:rPr lang="ru-RU" dirty="0" smtClean="0"/>
              <a:t>, вызывая и усиливая такие заболевания как:</a:t>
            </a:r>
          </a:p>
          <a:p>
            <a:r>
              <a:rPr lang="ru-RU" dirty="0" smtClean="0"/>
              <a:t>язва желудка; язва двенадцатиперстной кишки; гастрит;</a:t>
            </a:r>
          </a:p>
          <a:p>
            <a:r>
              <a:rPr lang="ru-RU" dirty="0" smtClean="0"/>
              <a:t>воспаление кишечника.</a:t>
            </a:r>
          </a:p>
          <a:p>
            <a:endParaRPr lang="ru-RU" sz="2000" i="1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6388" name="Picture 4" descr="https://tapoc.trbo.yandex.net/tapoc_secure_proxy/29d083a08f6d0bd1ced98db221012b47?url=https%3A%2F%2Fpreviews.123rf.com%2Fimages%2Fidesign2000%2Fidesign20001208%2Fidesign2000120800040%2F15234033-Sick-heart-character-Stock-Vector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00438"/>
            <a:ext cx="2904557" cy="27146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2500306"/>
            <a:ext cx="4714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</a:t>
            </a:r>
            <a:r>
              <a:rPr lang="ru-RU" i="1" dirty="0" err="1" smtClean="0"/>
              <a:t>сердечно-сосудистую</a:t>
            </a:r>
            <a:r>
              <a:rPr lang="ru-RU" i="1" dirty="0" smtClean="0"/>
              <a:t> систему: </a:t>
            </a:r>
            <a:r>
              <a:rPr lang="ru-RU" dirty="0" smtClean="0"/>
              <a:t>во время курения в кровь довольно большими дозами выделяются </a:t>
            </a:r>
            <a:r>
              <a:rPr lang="ru-RU" dirty="0" err="1" smtClean="0"/>
              <a:t>адреналиноподобные</a:t>
            </a:r>
            <a:r>
              <a:rPr lang="ru-RU" dirty="0" smtClean="0"/>
              <a:t> вещества, которые могут повреждать стенки сосудов и миокард. Негативно влияет на сосуды и сам </a:t>
            </a:r>
            <a:r>
              <a:rPr lang="ru-RU" dirty="0" smtClean="0">
                <a:hlinkClick r:id="rId3"/>
              </a:rPr>
              <a:t>никотин</a:t>
            </a:r>
            <a:r>
              <a:rPr lang="ru-RU" dirty="0" smtClean="0"/>
              <a:t>, поскольку он способен вызывать спазмы в околосердечных сосудах и сосудах нижних конечностей. Также, никотин стимулирует слипание тромбоцитов крови, что может приводить к формированию тромбов, которые способны блокировать кровотечение в сосудах.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apoc.trbo.yandex.net/tapoc_secure_proxy/a4ceb2dc2bd86548ca6132547d217a6b?url=http%3A%2F%2Fwww.nedugamnet.ru%2Fsites%2Fdefault%2Ffiles%2Fgrustnyy_of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429132"/>
            <a:ext cx="3429024" cy="22878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81439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самое главное на легкие: табачный дым повреждает легочный эпителий, а это </a:t>
            </a:r>
            <a:r>
              <a:rPr lang="ru-RU" dirty="0" err="1" smtClean="0"/>
              <a:t>вызывает:утренний</a:t>
            </a:r>
            <a:r>
              <a:rPr lang="ru-RU" dirty="0" smtClean="0"/>
              <a:t> кашель курильщика; хронические бронхиты; </a:t>
            </a:r>
            <a:r>
              <a:rPr lang="ru-RU" dirty="0" err="1" smtClean="0"/>
              <a:t>хроническиеобструктивные</a:t>
            </a:r>
            <a:r>
              <a:rPr lang="ru-RU" dirty="0" smtClean="0"/>
              <a:t> болезни легких;</a:t>
            </a:r>
          </a:p>
          <a:p>
            <a:r>
              <a:rPr lang="ru-RU" dirty="0" smtClean="0"/>
              <a:t>эмфизему легких; рак легких.</a:t>
            </a:r>
            <a:r>
              <a:rPr lang="ru-RU" sz="2000" b="1" dirty="0" smtClean="0"/>
              <a:t>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Вред алкоголя:</a:t>
            </a:r>
          </a:p>
          <a:p>
            <a:r>
              <a:rPr lang="ru-RU" dirty="0" smtClean="0"/>
              <a:t>Отрицательное действие алкоголя на мозг связано с нарушением доступа кислорода к нейронам в результате алкогольной интоксикации. Алкогольное слабоумие, развивающееся при длительном употреблении алкоголя, является результатом гибели мозговых клеток.</a:t>
            </a:r>
          </a:p>
          <a:p>
            <a:r>
              <a:rPr lang="ru-RU" dirty="0" smtClean="0"/>
              <a:t>Необратимые последствия интенсивного употребления алкоголя: повреждения мозговых функций, обусловленные поражением клеток коры больших полушарий — «думающей» области головного мозга.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Движение – это жизнь!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499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Предпочти плохим привычкам спорт!</a:t>
            </a:r>
            <a:endParaRPr lang="ru-RU" sz="2000" dirty="0"/>
          </a:p>
        </p:txBody>
      </p:sp>
      <p:pic>
        <p:nvPicPr>
          <p:cNvPr id="19458" name="Picture 2" descr="https://tapoc.trbo.yandex.net/tapoc_secure_proxy/78f20364e0f6364a646031860cdbf31b?url=http%3A%2F%2Fazilka.ru%2Fwp-content%2Fuploads%2F2016%2F04%2Fsport-girl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281828" cy="2857520"/>
          </a:xfrm>
          <a:prstGeom prst="rect">
            <a:avLst/>
          </a:prstGeom>
          <a:noFill/>
        </p:spPr>
      </p:pic>
      <p:pic>
        <p:nvPicPr>
          <p:cNvPr id="19460" name="Picture 4" descr="https://tapoc.trbo.yandex.net/tapoc_secure_proxy/30d2c44cfcdd3fce10ad2c020f867f65?url=https%3A%2F%2Fnovostipmr.com%2Fsites%2Fdefault%2Ffiles%2Ffilefield_paths%2Fdollarphotoclub_55910509-128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4343431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целью профилактики наркомании, </a:t>
            </a:r>
            <a:r>
              <a:rPr lang="ru-RU" dirty="0" err="1" smtClean="0"/>
              <a:t>табакокруения</a:t>
            </a:r>
            <a:r>
              <a:rPr lang="ru-RU" dirty="0" smtClean="0"/>
              <a:t>, алкоголизма является воспитание развитой личности, физически и психически здоровой, способной своими силами справляться с жизненными проблемами, без использования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веществ.</a:t>
            </a:r>
            <a:r>
              <a:rPr lang="ru-RU" i="1" dirty="0" smtClean="0"/>
              <a:t> </a:t>
            </a:r>
            <a:r>
              <a:rPr lang="ru-RU" dirty="0" smtClean="0"/>
              <a:t>Именно поэтому считается, что </a:t>
            </a:r>
            <a:r>
              <a:rPr lang="ru-RU" b="1" dirty="0" smtClean="0"/>
              <a:t>спорт – отличная альтернатива вредным привычкам!</a:t>
            </a:r>
          </a:p>
          <a:p>
            <a:r>
              <a:rPr lang="ru-RU" dirty="0" smtClean="0"/>
              <a:t>Спорт помогает сохранить и улучшить здоровье. </a:t>
            </a:r>
          </a:p>
          <a:p>
            <a:endParaRPr lang="ru-RU" dirty="0" smtClean="0"/>
          </a:p>
        </p:txBody>
      </p:sp>
      <p:pic>
        <p:nvPicPr>
          <p:cNvPr id="21506" name="Picture 2" descr="https://tapoc.trbo.yandex.net/tapoc_secure_proxy/70dd1e264a3fe6fbc7e2f076814cded3?url=http%3A%2F%2Fwww.arnapress.kz%2Fi%2FPosts%2F65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5357850" cy="3436713"/>
          </a:xfrm>
          <a:prstGeom prst="rect">
            <a:avLst/>
          </a:prstGeom>
          <a:noFill/>
        </p:spPr>
      </p:pic>
      <p:pic>
        <p:nvPicPr>
          <p:cNvPr id="21508" name="Picture 4" descr="https://tapoc.trbo.yandex.net/tapoc_secure_proxy/6b118e012aa991be148df52835f7fe81?url=https%3A%2F%2Fwww.yug-sport.ru%2Fupload%2Fiblock%2Fc07%2Fden_fizkultur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3714744" cy="2479591"/>
          </a:xfrm>
          <a:prstGeom prst="rect">
            <a:avLst/>
          </a:prstGeom>
          <a:noFill/>
        </p:spPr>
      </p:pic>
      <p:pic>
        <p:nvPicPr>
          <p:cNvPr id="21510" name="Picture 6" descr="https://tapoc.trbo.yandex.net/tapoc_secure_proxy/c71205b25dab21c9bba0090aff33f076?url=https%3A%2F%2Fcinema.perm.ru%2Fimages%2Fnews-2%2Fsport-ex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6773">
            <a:off x="6760469" y="1015623"/>
            <a:ext cx="2111480" cy="108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14290"/>
            <a:ext cx="51435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Здоровый образ жизни обязательно включает в себя:</a:t>
            </a:r>
          </a:p>
          <a:p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позитивное мышление;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dirty="0" smtClean="0"/>
              <a:t>активную жизненную позицию;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способность достигать психической и душевной гармонии в жизни, быть удовлетворенным своей работой, хобби;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здоровое полноценное питание;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dirty="0" smtClean="0"/>
              <a:t>отдых;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исключение из жизни </a:t>
            </a:r>
            <a:r>
              <a:rPr lang="ru-RU" dirty="0" err="1" smtClean="0"/>
              <a:t>саморазрушительных</a:t>
            </a:r>
            <a:r>
              <a:rPr lang="ru-RU" dirty="0" smtClean="0"/>
              <a:t> моделей поведения: алкоголизма,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dirty="0" err="1" smtClean="0"/>
              <a:t>табакокурения</a:t>
            </a:r>
            <a:r>
              <a:rPr lang="ru-RU" dirty="0" smtClean="0"/>
              <a:t>, наркомании.   </a:t>
            </a:r>
            <a:endParaRPr lang="ru-RU" dirty="0"/>
          </a:p>
        </p:txBody>
      </p:sp>
      <p:pic>
        <p:nvPicPr>
          <p:cNvPr id="22530" name="Picture 2" descr="https://im0-tub-ru.yandex.net/i?id=0e3d88a839d1bf451db952751a31b920&amp;n=33&amp;h=190&amp;w=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42918"/>
            <a:ext cx="3431278" cy="1928826"/>
          </a:xfrm>
          <a:prstGeom prst="rect">
            <a:avLst/>
          </a:prstGeom>
          <a:noFill/>
        </p:spPr>
      </p:pic>
      <p:pic>
        <p:nvPicPr>
          <p:cNvPr id="22532" name="Picture 4" descr="https://tapoc.trbo.yandex.net/tapoc_secure_proxy/00e95b395ed7c9270be53a4816c41ea1?url=http%3A%2F%2Fmaminazk.ru%2Fwp-content%2Fuploads%2F2014%2F08%2Fkak-nachinat-zakalivanie-rebe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4071966" cy="27130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221</TotalTime>
  <Words>523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Быть здоровым модно</vt:lpstr>
      <vt:lpstr>Декада SOS</vt:lpstr>
      <vt:lpstr>Сделай правильный выбор!</vt:lpstr>
      <vt:lpstr>Почему нужно отказаться от вредных привычек? </vt:lpstr>
      <vt:lpstr>Слайд 5</vt:lpstr>
      <vt:lpstr>Слайд 6</vt:lpstr>
      <vt:lpstr>Движение – это жизнь!</vt:lpstr>
      <vt:lpstr>Слайд 8</vt:lpstr>
      <vt:lpstr>Слайд 9</vt:lpstr>
      <vt:lpstr>Соблюдай здоровый  образ жизни!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здоровым</dc:title>
  <cp:lastModifiedBy>User</cp:lastModifiedBy>
  <cp:revision>25</cp:revision>
  <dcterms:modified xsi:type="dcterms:W3CDTF">2017-12-02T15:57:16Z</dcterms:modified>
</cp:coreProperties>
</file>