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61630E-42C3-4EB6-B8DA-269DDFC7FE01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3E19B1-EF39-4722-973B-254A04915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12776"/>
            <a:ext cx="6408712" cy="8640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/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Здоровые родители – здоровые дети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356992"/>
            <a:ext cx="6172200" cy="301793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Номинация «Почему я против!»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Автор: Костылева Алена Ивановна, программа профессиональной подготовки «Делопроизводитель», группа Д-22, 9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53076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Наркотики забирают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родителей у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23" y="1600201"/>
            <a:ext cx="7337954" cy="4493096"/>
          </a:xfrm>
        </p:spPr>
      </p:pic>
    </p:spTree>
    <p:extLst>
      <p:ext uri="{BB962C8B-B14F-4D97-AF65-F5344CB8AC3E}">
        <p14:creationId xmlns:p14="http://schemas.microsoft.com/office/powerpoint/2010/main" xmlns="" val="36169810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подумайте о своих детях.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Откажитесь от наркотиков и алкоголя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71" y="1600200"/>
            <a:ext cx="7359697" cy="4873625"/>
          </a:xfrm>
        </p:spPr>
      </p:pic>
    </p:spTree>
    <p:extLst>
      <p:ext uri="{BB962C8B-B14F-4D97-AF65-F5344CB8AC3E}">
        <p14:creationId xmlns:p14="http://schemas.microsoft.com/office/powerpoint/2010/main" xmlns="" val="51062477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Здоровые родители – здоровые дети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48880"/>
            <a:ext cx="3657600" cy="3112368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478216" cy="4572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Рождение ребенка счастливое, важное, но и очень ответственное событие.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Чтобы счастье, связанное с пополнением семейства, ничего не омрачило, нужно тщательно готовиться к этому серьезному шагу.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Это огромная трагедия для родителей, когда их ребенок рождается больным или слабым.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Чтобы снизить риск этого несчастья, необходимо обратить внимание на свое здоровье.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Здоровье детей в первую очередь завит от родителей.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4829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23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Здоровые родители – здоровые дети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3"/>
            <a:ext cx="828092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831462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rhivurokov.ru/multiurok/7/3/4/734fd70dfb48c1d82334f6d1bf0355b2e40380b1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0"/>
            <a:ext cx="72728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2054674" cy="49560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Родители, от дыма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ваших сигарет страдают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ВАШИ ДЕТИ!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29" y="0"/>
            <a:ext cx="67580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95770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up/datas/61690/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7033716" cy="630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 flipH="1">
            <a:off x="6481953" y="6606540"/>
            <a:ext cx="45719" cy="457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19" r="2181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908721"/>
            <a:ext cx="2304256" cy="45365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Здоровье ребенка напрямую зависит </a:t>
            </a:r>
          </a:p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от родителей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31789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33456" cy="1440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МЫ ЗА ЗДОРОВЫЙ ОБРАЗ ЖИЗНИ!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924944"/>
            <a:ext cx="3657600" cy="27363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83568" y="980728"/>
            <a:ext cx="7632848" cy="1247360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Алкоголь, курение и прием наркотических веществ родителями, отражаются на ребенке. ПОЭТОМУ МЫ ЗА ДОРОВЫЙ ОБРАЗ ЖИЗНИ!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975" y="2935065"/>
            <a:ext cx="3657600" cy="2740470"/>
          </a:xfrm>
        </p:spPr>
      </p:pic>
    </p:spTree>
    <p:extLst>
      <p:ext uri="{BB962C8B-B14F-4D97-AF65-F5344CB8AC3E}">
        <p14:creationId xmlns:p14="http://schemas.microsoft.com/office/powerpoint/2010/main" xmlns="" val="35416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503670" y="-205740"/>
            <a:ext cx="45719" cy="4572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628800"/>
            <a:ext cx="3168352" cy="47525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Прием наркотических и токсических веществ во время беременности – фактор риска патологии плода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4896544" cy="6525344"/>
          </a:xfrm>
        </p:spPr>
      </p:pic>
    </p:spTree>
    <p:extLst>
      <p:ext uri="{BB962C8B-B14F-4D97-AF65-F5344CB8AC3E}">
        <p14:creationId xmlns:p14="http://schemas.microsoft.com/office/powerpoint/2010/main" xmlns="" val="295090219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Тратьте свое время на ребенка,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 не на курение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628800"/>
            <a:ext cx="3240360" cy="487362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7416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327034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169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       Здоровые родители – здоровые дети</vt:lpstr>
      <vt:lpstr>Здоровые родители – здоровые дети</vt:lpstr>
      <vt:lpstr>Слайд 3</vt:lpstr>
      <vt:lpstr>Слайд 4</vt:lpstr>
      <vt:lpstr>Слайд 5</vt:lpstr>
      <vt:lpstr>Слайд 6</vt:lpstr>
      <vt:lpstr>   МЫ ЗА ЗДОРОВЫЙ ОБРАЗ ЖИЗНИ!</vt:lpstr>
      <vt:lpstr>Слайд 8</vt:lpstr>
      <vt:lpstr>Тратьте свое время на ребенка,  а не на курение</vt:lpstr>
      <vt:lpstr>Наркотики забирают  родителей у детей</vt:lpstr>
      <vt:lpstr>Родители, подумайте о своих детях. Откажитесь от наркотиков и алкоголя.</vt:lpstr>
      <vt:lpstr>Здоровые родители – здоровые дети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Secretar</dc:creator>
  <cp:lastModifiedBy>User</cp:lastModifiedBy>
  <cp:revision>14</cp:revision>
  <dcterms:created xsi:type="dcterms:W3CDTF">2017-11-29T15:08:46Z</dcterms:created>
  <dcterms:modified xsi:type="dcterms:W3CDTF">2017-12-02T13:56:28Z</dcterms:modified>
</cp:coreProperties>
</file>