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1" r:id="rId2"/>
    <p:sldId id="263" r:id="rId3"/>
    <p:sldId id="294" r:id="rId4"/>
    <p:sldId id="295" r:id="rId5"/>
    <p:sldId id="268" r:id="rId6"/>
    <p:sldId id="269" r:id="rId7"/>
    <p:sldId id="272" r:id="rId8"/>
    <p:sldId id="281" r:id="rId9"/>
    <p:sldId id="271" r:id="rId10"/>
    <p:sldId id="296" r:id="rId11"/>
    <p:sldId id="257" r:id="rId12"/>
    <p:sldId id="297" r:id="rId13"/>
    <p:sldId id="265" r:id="rId14"/>
    <p:sldId id="261" r:id="rId15"/>
    <p:sldId id="266" r:id="rId16"/>
    <p:sldId id="298" r:id="rId17"/>
    <p:sldId id="275" r:id="rId18"/>
    <p:sldId id="277" r:id="rId19"/>
    <p:sldId id="302" r:id="rId20"/>
    <p:sldId id="299" r:id="rId21"/>
    <p:sldId id="293" r:id="rId22"/>
    <p:sldId id="300" r:id="rId23"/>
    <p:sldId id="278" r:id="rId24"/>
    <p:sldId id="280" r:id="rId25"/>
    <p:sldId id="285" r:id="rId26"/>
    <p:sldId id="284" r:id="rId27"/>
    <p:sldId id="282" r:id="rId28"/>
    <p:sldId id="286" r:id="rId29"/>
    <p:sldId id="273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8E2E4-466E-43E3-9417-6DA950A57D9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BE43B-BEF7-414F-BC66-6EF307431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7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E43B-BEF7-414F-BC66-6EF307431E8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3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7" y="0"/>
            <a:ext cx="9324528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029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459432"/>
            <a:ext cx="9144000" cy="73174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Содержимое 3" descr="img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31837"/>
            <a:ext cx="9144000" cy="61261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</Words>
  <Application>Microsoft Office PowerPoint</Application>
  <PresentationFormat>Экран (4:3)</PresentationFormat>
  <Paragraphs>1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iru</dc:creator>
  <cp:lastModifiedBy>Сергей Добров</cp:lastModifiedBy>
  <cp:revision>8</cp:revision>
  <dcterms:created xsi:type="dcterms:W3CDTF">2017-09-04T05:56:47Z</dcterms:created>
  <dcterms:modified xsi:type="dcterms:W3CDTF">2020-04-24T10:47:10Z</dcterms:modified>
</cp:coreProperties>
</file>